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atua One"/>
      <p:regular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MontserratMedium-boldItalic.fntdata"/><Relationship Id="rId13" Type="http://schemas.openxmlformats.org/officeDocument/2006/relationships/font" Target="fonts/PatuaOne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MontserratMedium-bold.fntdata"/><Relationship Id="rId6" Type="http://schemas.openxmlformats.org/officeDocument/2006/relationships/slide" Target="slides/slide2.xml"/><Relationship Id="rId18" Type="http://schemas.openxmlformats.org/officeDocument/2006/relationships/font" Target="fonts/Montserrat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5e48b7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5e48b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research purposes, please share age, gender and origin of all participants.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5d6ac6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5d6ac6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55d6ac6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55d6ac6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55d6ac6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55d6ac6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5d6ac67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5d6ac67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93549e0e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93549e0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5d6ac67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5d6ac67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A70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L3iKjOhY3HafgB4_vq1XReBR3C3fZq3k/view" TargetMode="External"/><Relationship Id="rId5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973329" y="668375"/>
            <a:ext cx="4859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Patua One"/>
                <a:ea typeface="Patua One"/>
                <a:cs typeface="Patua One"/>
                <a:sym typeface="Patua One"/>
              </a:rPr>
              <a:t>Encouraging women in maker culture</a:t>
            </a:r>
            <a:endParaRPr sz="5200">
              <a:solidFill>
                <a:srgbClr val="FFFFFF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8725" y="2698375"/>
            <a:ext cx="9099300" cy="244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9706" l="0" r="0" t="8661"/>
          <a:stretch/>
        </p:blipFill>
        <p:spPr>
          <a:xfrm>
            <a:off x="8725" y="2651350"/>
            <a:ext cx="9144001" cy="55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79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3702625" y="1432150"/>
            <a:ext cx="0" cy="23229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3"/>
          <p:cNvSpPr txBox="1"/>
          <p:nvPr/>
        </p:nvSpPr>
        <p:spPr>
          <a:xfrm>
            <a:off x="3973325" y="2730175"/>
            <a:ext cx="4815300" cy="7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NYC Design Factory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Empathize and Redefine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 amt="98000"/>
          </a:blip>
          <a:srcRect b="6093" l="0" r="0" t="13307"/>
          <a:stretch/>
        </p:blipFill>
        <p:spPr>
          <a:xfrm>
            <a:off x="0" y="-32650"/>
            <a:ext cx="9144001" cy="552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821" y="0"/>
            <a:ext cx="1723475" cy="17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57200" y="625"/>
            <a:ext cx="4782300" cy="103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Patua One"/>
                <a:ea typeface="Patua One"/>
                <a:cs typeface="Patua One"/>
                <a:sym typeface="Patua One"/>
              </a:rPr>
              <a:t>The Team</a:t>
            </a:r>
            <a:endParaRPr sz="7200">
              <a:solidFill>
                <a:srgbClr val="FFFFFF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22144" l="-550" r="549" t="27217"/>
          <a:stretch/>
        </p:blipFill>
        <p:spPr>
          <a:xfrm>
            <a:off x="3702625" y="625"/>
            <a:ext cx="5712250" cy="51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850" y="1308388"/>
            <a:ext cx="2611875" cy="26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57200" y="625"/>
            <a:ext cx="30153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Patua One"/>
                <a:ea typeface="Patua One"/>
                <a:cs typeface="Patua One"/>
                <a:sym typeface="Patua One"/>
              </a:rPr>
              <a:t>Brief</a:t>
            </a:r>
            <a:endParaRPr sz="7200">
              <a:solidFill>
                <a:srgbClr val="FFFFFF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33100" y="1035325"/>
            <a:ext cx="27702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might we encourage women so that the women could take the sustainable (and leading) roles in maker culture.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30472" l="0" r="0" t="30476"/>
          <a:stretch/>
        </p:blipFill>
        <p:spPr>
          <a:xfrm flipH="1">
            <a:off x="0" y="-89750"/>
            <a:ext cx="9144001" cy="271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562" y="1265800"/>
            <a:ext cx="2611875" cy="26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57200" y="625"/>
            <a:ext cx="3424800" cy="103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Patua One"/>
                <a:ea typeface="Patua One"/>
                <a:cs typeface="Patua One"/>
                <a:sym typeface="Patua One"/>
              </a:rPr>
              <a:t>Process</a:t>
            </a:r>
            <a:endParaRPr sz="7200">
              <a:solidFill>
                <a:srgbClr val="FFFFFF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932075" y="2622775"/>
            <a:ext cx="6805200" cy="25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Secondary research from the brief and online.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Interview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Students around the campus of Pace University, NYC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Insights and responses.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Map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Affinity mapping and grouping similar trends together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63944" t="0"/>
          <a:stretch/>
        </p:blipFill>
        <p:spPr>
          <a:xfrm>
            <a:off x="6361525" y="0"/>
            <a:ext cx="27824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821" y="0"/>
            <a:ext cx="1723475" cy="17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184125" y="110475"/>
            <a:ext cx="65574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Patua One"/>
                <a:ea typeface="Patua One"/>
                <a:cs typeface="Patua One"/>
                <a:sym typeface="Patua One"/>
              </a:rPr>
              <a:t>Cultural Insights</a:t>
            </a:r>
            <a:endParaRPr sz="7200">
              <a:solidFill>
                <a:srgbClr val="FFFFFF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84125" y="1197875"/>
            <a:ext cx="58071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Here in Pace University we have a lot of female in STEM field and coming to activities and labs.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have a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Women in Tech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Women in STEM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group that meets regularly and host events and panel.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 people did not know what maker spaces are.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People expect maker culture to be 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welcoming and fun.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Tools and materials that are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not gender specific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are expected.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 people will go to 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follow their passion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Prefer going in 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groups.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3856" r="42581" t="0"/>
          <a:stretch/>
        </p:blipFill>
        <p:spPr>
          <a:xfrm>
            <a:off x="5475325" y="625"/>
            <a:ext cx="3668676" cy="51372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457200" y="625"/>
            <a:ext cx="47376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Patua One"/>
                <a:ea typeface="Patua One"/>
                <a:cs typeface="Patua One"/>
                <a:sym typeface="Patua One"/>
              </a:rPr>
              <a:t>Your Task</a:t>
            </a:r>
            <a:endParaRPr sz="7200">
              <a:solidFill>
                <a:srgbClr val="FFFFFF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57200" y="1035325"/>
            <a:ext cx="4581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After conducting interviews, we grouped our insights into 3 categories: Awareness, Ambiance/Comfort, Diversity Acceptance.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might we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share information about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makerspaces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culture to a diverse audience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especially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women in a welcoming way?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might we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create a space that is welcoming to all genders and cultures?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might we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get more female leadership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 models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for makerspaces &amp; maker culture?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might we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promote more diversified concept of makerspaces and the ideas that can be realized outside tech?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821" y="0"/>
            <a:ext cx="1723475" cy="17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457200" y="625"/>
            <a:ext cx="87090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Patua One"/>
                <a:ea typeface="Patua One"/>
                <a:cs typeface="Patua One"/>
                <a:sym typeface="Patua One"/>
              </a:rPr>
              <a:t>Video Handover</a:t>
            </a:r>
            <a:endParaRPr sz="7200">
              <a:solidFill>
                <a:srgbClr val="FFFFFF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821" y="0"/>
            <a:ext cx="1723475" cy="1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 title="NYC Design Factory Update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133475"/>
            <a:ext cx="5143500" cy="3857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821" y="0"/>
            <a:ext cx="1723475" cy="1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304800"/>
            <a:ext cx="9144003" cy="609451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932150" y="1833450"/>
            <a:ext cx="5279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Patua One"/>
                <a:ea typeface="Patua One"/>
                <a:cs typeface="Patua One"/>
                <a:sym typeface="Patua One"/>
              </a:rPr>
              <a:t>GOOD LUCK</a:t>
            </a:r>
            <a:endParaRPr sz="7200">
              <a:solidFill>
                <a:srgbClr val="FFFFFF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821" y="0"/>
            <a:ext cx="1723475" cy="17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